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0" r:id="rId4"/>
    <p:sldId id="279" r:id="rId5"/>
    <p:sldId id="278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83" r:id="rId16"/>
    <p:sldId id="268" r:id="rId17"/>
    <p:sldId id="267" r:id="rId18"/>
    <p:sldId id="266" r:id="rId19"/>
    <p:sldId id="265" r:id="rId20"/>
    <p:sldId id="264" r:id="rId21"/>
    <p:sldId id="263" r:id="rId22"/>
    <p:sldId id="262" r:id="rId23"/>
    <p:sldId id="261" r:id="rId24"/>
    <p:sldId id="259" r:id="rId25"/>
    <p:sldId id="258" r:id="rId26"/>
    <p:sldId id="257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43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2939-0447-45EA-B809-D8FD6A8C1BF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8C1B8-5C0D-44AF-828F-EB37E762A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2200870"/>
            <a:ext cx="5982343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Liver Function Test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61138"/>
            <a:ext cx="8415338" cy="6115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43" y="261937"/>
            <a:ext cx="8520757" cy="629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67814"/>
            <a:ext cx="8382000" cy="6109186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485" y="228600"/>
            <a:ext cx="8568715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" y="156968"/>
            <a:ext cx="8672513" cy="654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6"/>
            <a:ext cx="9144000" cy="6814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046" y="76200"/>
            <a:ext cx="8618154" cy="664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" y="337910"/>
            <a:ext cx="8539163" cy="6062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5451"/>
            <a:ext cx="8610600" cy="6135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417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0308"/>
            <a:ext cx="8686800" cy="6176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45854"/>
            <a:ext cx="8534400" cy="6131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90512"/>
            <a:ext cx="8458200" cy="626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" y="254811"/>
            <a:ext cx="8577263" cy="6374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247" y="381000"/>
            <a:ext cx="8211553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9157"/>
            <a:ext cx="8686800" cy="6480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665" y="304800"/>
            <a:ext cx="8574535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322" y="290512"/>
            <a:ext cx="8461678" cy="633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29" y="261937"/>
            <a:ext cx="8671171" cy="6138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51" y="90487"/>
            <a:ext cx="9013649" cy="661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3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" y="187134"/>
            <a:ext cx="8758238" cy="6518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49" y="147637"/>
            <a:ext cx="8762951" cy="648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" y="278412"/>
            <a:ext cx="8301038" cy="6427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5304"/>
            <a:ext cx="8382000" cy="6337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446631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63621"/>
            <a:ext cx="8341166" cy="6289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</Words>
  <Application>Microsoft Office PowerPoint</Application>
  <PresentationFormat>On-screen Show (4:3)</PresentationFormat>
  <Paragraphs>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</cp:revision>
  <dcterms:created xsi:type="dcterms:W3CDTF">2021-08-14T08:36:08Z</dcterms:created>
  <dcterms:modified xsi:type="dcterms:W3CDTF">2021-08-16T05:51:21Z</dcterms:modified>
</cp:coreProperties>
</file>